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8" r:id="rId3"/>
    <p:sldId id="267" r:id="rId4"/>
    <p:sldId id="266" r:id="rId5"/>
    <p:sldId id="265" r:id="rId6"/>
    <p:sldId id="264" r:id="rId7"/>
    <p:sldId id="256" r:id="rId8"/>
    <p:sldId id="257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4:27:3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24575,'0'5'0,"0"6"0,0 6 0,-5 11 0,-1 4 0,-1 2 0,2-1 0,2 0 0,1-1 0,1-2 0,-5 0 0,0-2 0,0 1 0,1-1 0,-3 4 0,0-2-8191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4:27:3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0 24575,'-24'13'0,"1"1"0,0 1 0,-36 32 0,-54 63 0,14-14 0,88-86 0,-18 15 0,27-23 0,1-1 0,0 0 0,0 1 0,0-1 0,-1 0 0,1 1 0,0 0 0,1-1 0,-1 1 0,0 0 0,0-1 0,1 1 0,-1 0 0,1 0 0,-1 2 0,2-3 0,-1 0 0,0 0 0,1-1 0,-1 1 0,1 0 0,-1 0 0,1-1 0,-1 1 0,1 0 0,-1-1 0,1 1 0,0-1 0,-1 1 0,1-1 0,0 1 0,0-1 0,-1 1 0,1-1 0,0 0 0,0 1 0,0-1 0,-1 0 0,1 0 0,0 0 0,0 0 0,0 0 0,1 0 0,30 2 0,-26-2 0,451-6-1365,-427 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4:27:40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24575,'-5'10'0,"-11"21"0,-8 36 0,-4 19 0,-2 11 0,-1 7 0,-1-4 0,2-9 0,5-16 0,-3-16 0,4-13 0,5-4 0,7-5 0,4-4 0,5-3 0,2-6-8191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4:27:4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4:27:4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4:27:4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4:27:4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24575,'0'343'0,"-2"-307"0,-1 0 0,-11 44 0,7-39 0,-5 17 276,-5 45-1917,14-74-5185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45CA-E79E-0601-CF1E-17B43C20D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A7442-F8E5-A14F-B1D5-FF580D1B7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3C51-E79E-1448-CC7B-E6EFB6EF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C357C-CEE5-4C06-BFD0-76F2656CA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579BF-6CF8-AF0F-15B7-E15AAE8A8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27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02B2-0D32-054A-226E-1CC69F56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74660B-1D7E-CB14-C730-3D075C869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92B1-3C13-866D-8748-91012BD9D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B75A3-5658-5D31-83B7-A5640B62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9E7BE-27D5-FD06-6355-B1860EB0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664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8B6C1-0D51-DCA8-7E50-034D6A1B3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6C06A-8E1C-F616-9401-851B277B1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7448E-1D1B-67AC-B811-A200F1C64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67231-A928-81F1-ED6F-DC4D720C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01062-C1EC-1B84-3F31-5C5224E8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06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1EAF-F31C-8286-438F-B2326495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5B7E0-A120-4EA3-0645-A38B49D2F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D2215-AFBB-F8AB-DF63-FD51DB348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4BDCE-9902-E6F2-0624-5ED8D325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E2404-5193-3FDF-AE52-24F0C99B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13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0723-6EE6-9C93-42BB-57497053C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C2FD-8396-7B32-3EBA-1ACACCC87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211EC-F522-6BCE-0AFA-4BC9ABE9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A6BE1-E30F-769B-1C5D-D37AC534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4DFFD-2A59-C4A3-597D-48CE5382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0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5A11-22ED-57E1-D48B-AB87E2F4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76277-D24A-4A3D-78EB-AD53132C8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C7403-E5A4-EE79-0AE4-889F0CF89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8F40C-7C5B-680F-A83B-1B29A63E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FD3A2-BD5D-1EF0-5306-69B8584F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19EC2-5191-6C01-A5AC-58E2A1F4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59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64F6B-31DA-DC0A-804E-6B608854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E85BB-063F-FA1C-2E7A-4C8B89CC3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05749-D232-453A-9BE1-6D975DF5A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ACE1CC-7C40-9F61-49BA-737190391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0A704-6382-3163-3002-5A9497C37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0AC107-5FD6-292E-06B1-C48C36C6C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B332DF-6BBB-1797-B0E3-84A824A5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A240A-F938-4624-5CC7-67073116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978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024C-52D1-AEA0-DB7A-F4F466CE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BA650-6E4D-E6EC-BF2B-964C607A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7D8F1-1BC5-A5AA-ABA6-723C7CEB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85DBB-2B4F-7B9A-848D-13323894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07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B93967-E52C-53EC-7FFF-83AC5054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47312-E8B5-CF2C-D2D4-950A8F33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EE664-017B-D6A6-4FD8-E0E4C2225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03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4A1F-D3D4-0537-659D-14679D74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50F1D-F793-77FB-2096-C03AA128F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6E8AC-50CF-2C15-EC97-9893C9DD1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624A3-4DAC-0693-33FA-6BA66F6F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CC94E-B68C-3F32-B06F-713014CEC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4C181-6A46-E00F-466C-37087B5E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45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0A67-E51C-CC80-0619-6D017839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96CB7-29C3-038B-0D2B-9F89D0865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E2ECC-7669-C0C7-3962-157C854B8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8A6E7-2B32-0518-AD8B-DA3A5F2F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2741-C37F-BA21-D8C6-23102DD54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6CE23-89B6-A605-7CDA-61517E5C5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7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03AF2-6F95-AE00-45AE-CFE23401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91AB6-812F-106A-6B9D-917AC9C08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8616D-06C0-D787-D74C-1B129EBB3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E8804-3BDB-4CC8-8546-AF621568F778}" type="datetimeFigureOut">
              <a:rPr lang="en-IN" smtClean="0"/>
              <a:t>12-11-2022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0D244-00D6-08BD-8114-97FF3D799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05EC9-5127-23A0-03D8-3CDA5043D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43C3A-3F0F-48D7-9766-9880A29AB6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29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7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82E6-DD37-9514-A7DB-68AD838FA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803"/>
            <a:ext cx="9144000" cy="2387600"/>
          </a:xfrm>
        </p:spPr>
        <p:txBody>
          <a:bodyPr/>
          <a:lstStyle/>
          <a:p>
            <a:r>
              <a:rPr lang="en-IN" b="1" dirty="0"/>
              <a:t>COMPUTER</a:t>
            </a:r>
            <a:r>
              <a:rPr lang="en-IN" dirty="0"/>
              <a:t> </a:t>
            </a:r>
            <a:r>
              <a:rPr lang="en-IN" b="1" dirty="0"/>
              <a:t>ORGANISATION</a:t>
            </a:r>
            <a:r>
              <a:rPr lang="en-IN" dirty="0"/>
              <a:t> </a:t>
            </a:r>
            <a:r>
              <a:rPr lang="en-IN" b="1" dirty="0"/>
              <a:t>AND</a:t>
            </a:r>
            <a:r>
              <a:rPr lang="en-IN" dirty="0"/>
              <a:t> </a:t>
            </a:r>
            <a:r>
              <a:rPr lang="en-IN" b="1" dirty="0"/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64197-5E45-F45B-D2BE-54B9AA2C1D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TOPICS: 1) RIPPLE CARRY ADDER</a:t>
            </a:r>
          </a:p>
          <a:p>
            <a:r>
              <a:rPr lang="en-IN" dirty="0"/>
              <a:t>                          2) CARRY LOOK AHEAD ADDER</a:t>
            </a:r>
          </a:p>
          <a:p>
            <a:r>
              <a:rPr lang="en-IN" dirty="0"/>
              <a:t>                                            3) BOOTH MULTIPLICATION ALGORITHM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63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E1E2C-CD59-D4D4-3A0F-FF28BA9C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20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B76E2-9DA0-0BC3-3D2D-899A1178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9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618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67264-866A-61A4-C7F1-911465D0F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" y="0"/>
            <a:ext cx="12179301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759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ABDA1-B029-1BF8-6760-576CAA74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0"/>
            <a:ext cx="12192000" cy="6857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572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D1C308-AEBC-671F-B072-E92083B88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136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633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C24774-9BD9-6785-477E-1CCF827DE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" y="0"/>
            <a:ext cx="12154525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7754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3F009F-1BB8-39CD-3139-8DBD2547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03"/>
            <a:ext cx="12192000" cy="6699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05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59135B-75CA-611B-0BF2-0AEAD270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76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428EC4-F403-4199-A3F5-1AE586B5EC27}"/>
              </a:ext>
            </a:extLst>
          </p:cNvPr>
          <p:cNvGrpSpPr/>
          <p:nvPr/>
        </p:nvGrpSpPr>
        <p:grpSpPr>
          <a:xfrm>
            <a:off x="2813880" y="5506280"/>
            <a:ext cx="298440" cy="387360"/>
            <a:chOff x="2813880" y="5506280"/>
            <a:chExt cx="29844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E43AA8B-C91A-EE9C-35B5-19748FFCAE8A}"/>
                    </a:ext>
                  </a:extLst>
                </p14:cNvPr>
                <p14:cNvContentPartPr/>
                <p14:nvPr/>
              </p14:nvContentPartPr>
              <p14:xfrm>
                <a:off x="2840520" y="5506280"/>
                <a:ext cx="24840" cy="155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E43AA8B-C91A-EE9C-35B5-19748FFCAE8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31880" y="5497640"/>
                  <a:ext cx="42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C1A5794-0D03-B841-1563-CA66E752ABA9}"/>
                    </a:ext>
                  </a:extLst>
                </p14:cNvPr>
                <p14:cNvContentPartPr/>
                <p14:nvPr/>
              </p14:nvContentPartPr>
              <p14:xfrm>
                <a:off x="2915760" y="5567480"/>
                <a:ext cx="196560" cy="134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C1A5794-0D03-B841-1563-CA66E752AB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06760" y="5558480"/>
                  <a:ext cx="214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2296955-AA3C-A3E5-B68E-95AF5065A50A}"/>
                    </a:ext>
                  </a:extLst>
                </p14:cNvPr>
                <p14:cNvContentPartPr/>
                <p14:nvPr/>
              </p14:nvContentPartPr>
              <p14:xfrm>
                <a:off x="2923680" y="5557760"/>
                <a:ext cx="114120" cy="335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2296955-AA3C-A3E5-B68E-95AF5065A50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15040" y="5548760"/>
                  <a:ext cx="131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E85314-4E2E-09EE-9A01-4CC7D5EEE465}"/>
                    </a:ext>
                  </a:extLst>
                </p14:cNvPr>
                <p14:cNvContentPartPr/>
                <p14:nvPr/>
              </p14:nvContentPartPr>
              <p14:xfrm>
                <a:off x="2854920" y="5506280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E85314-4E2E-09EE-9A01-4CC7D5EEE46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45920" y="5497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D7EDC7-A95D-B008-AA49-4DE6FAB26094}"/>
                    </a:ext>
                  </a:extLst>
                </p14:cNvPr>
                <p14:cNvContentPartPr/>
                <p14:nvPr/>
              </p14:nvContentPartPr>
              <p14:xfrm>
                <a:off x="2834760" y="5740280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D7EDC7-A95D-B008-AA49-4DE6FAB260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25760" y="5731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1AB1B3-4FED-1DDA-DB04-4D60DF5E86B8}"/>
                    </a:ext>
                  </a:extLst>
                </p14:cNvPr>
                <p14:cNvContentPartPr/>
                <p14:nvPr/>
              </p14:nvContentPartPr>
              <p14:xfrm>
                <a:off x="2834760" y="5740280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1AB1B3-4FED-1DDA-DB04-4D60DF5E86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25760" y="5731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38179A-D734-0A54-B0A3-FD7C98B972B4}"/>
                    </a:ext>
                  </a:extLst>
                </p14:cNvPr>
                <p14:cNvContentPartPr/>
                <p14:nvPr/>
              </p14:nvContentPartPr>
              <p14:xfrm>
                <a:off x="2813880" y="5567480"/>
                <a:ext cx="21240" cy="261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38179A-D734-0A54-B0A3-FD7C98B972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4880" y="5558480"/>
                  <a:ext cx="38880" cy="27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50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E0173-5BA2-E490-59E0-D57182C8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5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B31C2-E9B8-A30F-99A3-040B988A0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0" y="0"/>
            <a:ext cx="11856059" cy="6786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9883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24</Words>
  <Application>Microsoft Office PowerPoint</Application>
  <PresentationFormat>Widescreen</PresentationFormat>
  <Paragraphs>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COMPUTER ORGANISATION AND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ORGANISATION AND ARCHITECTURE</dc:title>
  <dc:creator>Saikiran Maddela</dc:creator>
  <cp:lastModifiedBy>Saikiran Maddela</cp:lastModifiedBy>
  <cp:revision>3</cp:revision>
  <dcterms:created xsi:type="dcterms:W3CDTF">2022-11-09T06:20:41Z</dcterms:created>
  <dcterms:modified xsi:type="dcterms:W3CDTF">2022-11-12T04:27:57Z</dcterms:modified>
</cp:coreProperties>
</file>